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64" r:id="rId3"/>
    <p:sldId id="257" r:id="rId4"/>
    <p:sldId id="260" r:id="rId5"/>
    <p:sldId id="258" r:id="rId6"/>
    <p:sldId id="262" r:id="rId7"/>
    <p:sldId id="259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4"/>
  </p:normalViewPr>
  <p:slideViewPr>
    <p:cSldViewPr snapToGrid="0" snapToObjects="1">
      <p:cViewPr>
        <p:scale>
          <a:sx n="84" d="100"/>
          <a:sy n="84" d="100"/>
        </p:scale>
        <p:origin x="11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Riley Nisbet, </a:t>
            </a:r>
            <a:r>
              <a:rPr lang="en-US" dirty="0" err="1" smtClean="0"/>
              <a:t>Belal</a:t>
            </a:r>
            <a:r>
              <a:rPr lang="en-US" dirty="0" smtClean="0"/>
              <a:t> </a:t>
            </a:r>
            <a:r>
              <a:rPr lang="en-US" dirty="0" err="1" smtClean="0"/>
              <a:t>Taher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1682071"/>
            <a:ext cx="4098943" cy="43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smtClean="0"/>
              <a:t>Tools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George’s </a:t>
            </a:r>
            <a:r>
              <a:rPr lang="en-US" sz="2600" dirty="0" err="1" smtClean="0"/>
              <a:t>Assembulator</a:t>
            </a:r>
            <a:endParaRPr lang="en-US" sz="2600" dirty="0" smtClean="0"/>
          </a:p>
          <a:p>
            <a:r>
              <a:rPr lang="en-US" sz="2600" dirty="0" smtClean="0"/>
              <a:t>Image-to-MIF Converter from Anthony</a:t>
            </a:r>
          </a:p>
          <a:p>
            <a:r>
              <a:rPr lang="en-US" sz="2600" dirty="0" smtClean="0"/>
              <a:t>Photoshop</a:t>
            </a:r>
          </a:p>
          <a:p>
            <a:r>
              <a:rPr lang="en-US" sz="2600" dirty="0"/>
              <a:t>https://</a:t>
            </a:r>
            <a:r>
              <a:rPr lang="en-US" sz="2600" dirty="0" err="1"/>
              <a:t>www.binaryhexconverter.com</a:t>
            </a:r>
            <a:r>
              <a:rPr lang="en-US" sz="2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2683" y="0"/>
            <a:ext cx="9692640" cy="1325562"/>
          </a:xfrm>
        </p:spPr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11346" r="7953" b="16543"/>
          <a:stretch/>
        </p:blipFill>
        <p:spPr>
          <a:xfrm>
            <a:off x="674774" y="1459614"/>
            <a:ext cx="4685494" cy="2834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24" y="2336618"/>
            <a:ext cx="4737462" cy="355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11849" r="33555" b="13722"/>
          <a:stretch/>
        </p:blipFill>
        <p:spPr>
          <a:xfrm>
            <a:off x="1841864" y="4428308"/>
            <a:ext cx="2351314" cy="23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558" y="0"/>
            <a:ext cx="9692640" cy="1325562"/>
          </a:xfrm>
        </p:spPr>
        <p:txBody>
          <a:bodyPr/>
          <a:lstStyle/>
          <a:p>
            <a:r>
              <a:rPr lang="en-US" dirty="0" smtClean="0"/>
              <a:t>Controller Internals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6" y="2030911"/>
            <a:ext cx="38862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82" y="2194741"/>
            <a:ext cx="5475767" cy="329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809" y="0"/>
            <a:ext cx="9692640" cy="1325562"/>
          </a:xfrm>
        </p:spPr>
        <p:txBody>
          <a:bodyPr/>
          <a:lstStyle/>
          <a:p>
            <a:r>
              <a:rPr lang="en-US" dirty="0" smtClean="0"/>
              <a:t>Processor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0" y="1961906"/>
            <a:ext cx="5103687" cy="4010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6" y="2216005"/>
            <a:ext cx="2740414" cy="35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 smtClean="0"/>
              <a:t>Main Screens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11084"/>
            <a:ext cx="4020457" cy="3015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3" y="1611084"/>
            <a:ext cx="4020457" cy="3015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3" y="4830304"/>
            <a:ext cx="4020457" cy="1481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830304"/>
            <a:ext cx="4020457" cy="14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558812" y="2088460"/>
            <a:ext cx="1595410" cy="1595407"/>
            <a:chOff x="1109470" y="2946383"/>
            <a:chExt cx="1595410" cy="1595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173" y="3744085"/>
              <a:ext cx="797705" cy="7977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71" y="3744087"/>
              <a:ext cx="797703" cy="7977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470" y="2946384"/>
              <a:ext cx="797705" cy="7977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175" y="2946383"/>
              <a:ext cx="797705" cy="79770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97383" y="2101434"/>
            <a:ext cx="1595406" cy="1595406"/>
            <a:chOff x="3108958" y="2049130"/>
            <a:chExt cx="1595406" cy="159540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662" y="2846832"/>
              <a:ext cx="797702" cy="7977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58" y="2846832"/>
              <a:ext cx="797704" cy="7977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662" y="2049130"/>
              <a:ext cx="797702" cy="79770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8960" y="2049130"/>
              <a:ext cx="797702" cy="79770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00830" y="4214392"/>
            <a:ext cx="3190810" cy="797704"/>
            <a:chOff x="464166" y="4289838"/>
            <a:chExt cx="3190810" cy="79770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69" y="4289838"/>
              <a:ext cx="797702" cy="79770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66" y="4289839"/>
              <a:ext cx="797703" cy="79770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274" y="4289838"/>
              <a:ext cx="797702" cy="79770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571" y="4289839"/>
              <a:ext cx="797703" cy="79770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00830" y="5527019"/>
            <a:ext cx="5580006" cy="800331"/>
            <a:chOff x="464165" y="5208582"/>
            <a:chExt cx="5580006" cy="80033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65" y="5209902"/>
              <a:ext cx="799011" cy="79901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868" y="5209899"/>
              <a:ext cx="797703" cy="79770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571" y="5208588"/>
              <a:ext cx="799014" cy="79901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966" y="5208586"/>
              <a:ext cx="799016" cy="79901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361" y="5208584"/>
              <a:ext cx="799018" cy="79901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756" y="5208582"/>
              <a:ext cx="799020" cy="7990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151" y="5208582"/>
              <a:ext cx="799020" cy="79902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527518" y="4560288"/>
            <a:ext cx="1595404" cy="1587570"/>
            <a:chOff x="7258380" y="3499970"/>
            <a:chExt cx="1595404" cy="1587570"/>
          </a:xfrm>
        </p:grpSpPr>
        <p:grpSp>
          <p:nvGrpSpPr>
            <p:cNvPr id="33" name="Group 32"/>
            <p:cNvGrpSpPr/>
            <p:nvPr/>
          </p:nvGrpSpPr>
          <p:grpSpPr>
            <a:xfrm>
              <a:off x="7258380" y="4289838"/>
              <a:ext cx="1595404" cy="797702"/>
              <a:chOff x="7258380" y="4289838"/>
              <a:chExt cx="1595404" cy="79770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6082" y="4289838"/>
                <a:ext cx="797702" cy="79770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8380" y="4289838"/>
                <a:ext cx="797702" cy="797702"/>
              </a:xfrm>
              <a:prstGeom prst="rect">
                <a:avLst/>
              </a:prstGeom>
            </p:spPr>
          </p:pic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920" y="3499974"/>
              <a:ext cx="789864" cy="78986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6214" y="3499970"/>
              <a:ext cx="789868" cy="78986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571885" y="2101434"/>
            <a:ext cx="1707830" cy="1595404"/>
            <a:chOff x="708799" y="2095554"/>
            <a:chExt cx="1532790" cy="152163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39" y="2861040"/>
              <a:ext cx="756150" cy="75615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99" y="2830160"/>
              <a:ext cx="776640" cy="77664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6103" y="2095554"/>
              <a:ext cx="765486" cy="76548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17" y="2095554"/>
              <a:ext cx="765486" cy="765486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61" y="3904566"/>
            <a:ext cx="1339304" cy="133930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094" y="1992812"/>
            <a:ext cx="549125" cy="41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smtClean="0"/>
              <a:t>Project Design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00" y="2122682"/>
            <a:ext cx="7358743" cy="2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 smtClean="0"/>
              <a:t>Assembly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191346"/>
            <a:ext cx="4846320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1648</TotalTime>
  <Words>33</Words>
  <Application>Microsoft Macintosh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Schoolbook</vt:lpstr>
      <vt:lpstr>Wingdings 2</vt:lpstr>
      <vt:lpstr>Arial</vt:lpstr>
      <vt:lpstr>View</vt:lpstr>
      <vt:lpstr>Pacman  Presentation</vt:lpstr>
      <vt:lpstr>Tools</vt:lpstr>
      <vt:lpstr>Input and Output</vt:lpstr>
      <vt:lpstr>Controller Internals</vt:lpstr>
      <vt:lpstr>Processor Changes</vt:lpstr>
      <vt:lpstr>Main Screens</vt:lpstr>
      <vt:lpstr>Special Features</vt:lpstr>
      <vt:lpstr>Project Design</vt:lpstr>
      <vt:lpstr>Assembly Code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Riley Nisbet</dc:creator>
  <cp:lastModifiedBy>Riley Nisbet</cp:lastModifiedBy>
  <cp:revision>14</cp:revision>
  <dcterms:created xsi:type="dcterms:W3CDTF">2018-04-23T16:07:06Z</dcterms:created>
  <dcterms:modified xsi:type="dcterms:W3CDTF">2018-04-24T19:35:14Z</dcterms:modified>
</cp:coreProperties>
</file>